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60" r:id="rId3"/>
    <p:sldId id="272" r:id="rId4"/>
    <p:sldId id="307" r:id="rId5"/>
    <p:sldId id="279" r:id="rId6"/>
    <p:sldId id="308" r:id="rId7"/>
    <p:sldId id="305" r:id="rId8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7042D2-BE7D-8D5C-FFD8-77C96C1571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275AE9-4178-E01A-54BF-954C89162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B799F6-7017-09D4-FA91-5F87FEE08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B685B4-236A-4D54-BA48-1E9310D3A86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530822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7B377B-2C90-5687-7615-6C5B6EA22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693620-B00A-BCFA-1C33-D40737FB4F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E9366B-E5C8-0C4B-FA68-5B2D0BE9C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2798D-3F6A-4938-BF41-18600D9AEF4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14586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58FAF1-387F-187B-FEF4-D39D6FE8CD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396865-0588-8E1C-D833-A2277DE6B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5756F0-139A-04E9-E22E-B1933C44D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35D8A-08B4-41AB-91F5-FB28D50B3C7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738418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EB5A99-DFAF-1104-B11F-82418DE55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46A3DF-1068-3237-6C38-E117FDC6B9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344EBA-BF70-491B-183C-E0862887B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016A0-B2FE-4CF8-9AB8-7096E58BD15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82198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390738-452C-4343-2FF0-0BDD7C1C98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436247-56B0-2959-1CB3-349653F7B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707662-58AF-A5B8-B2D9-B0D377137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BBE0B-8798-4806-A7A1-074D9145DBE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49601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0DD638F-0E0D-8105-7681-5CB8ED0DE4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BEAD704-5745-A5E1-A515-7BF4A0E4B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5B2CD5-DA8B-92B9-874F-3CDBB81524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D78F7-656D-4091-BA11-BB80B7994FD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67199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323A27F-78FA-8ADD-03EC-02571C94F5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FB255C1-9BED-75A8-C169-1B91094D1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8C9B251-BF17-9217-49B6-55F2D6836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85289C-DCD3-4785-BB15-9AC063FB5FC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86093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F384C1D6-CF0C-3B38-83F2-F5650E7473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8BC3079-E690-2A5D-C53D-11229169DE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1A76E3F-F0CB-6A59-1779-05387675D2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944C1-236D-4693-893A-54A50F117C1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06788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ABF1AD7-C0EC-08DE-D741-710B1DA41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CAE1A99-EC12-EEF6-02BE-BB121ADA9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CA917C1-3D58-598E-3FFE-25DA75C6B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1F7108-34EE-48F2-8468-885E35A469E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23036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C3FD52A-4FE9-D655-FC55-B23694A83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AEEEF6A-9D5C-CD5A-F852-A4530E570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A6E7190-40A0-FD58-8B08-95E7F15C7D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6DF930-208B-45DB-AA4B-ECF48438886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38772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D9D2DA5-13F3-0EE0-3CFC-8FEB0113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E11E574-48D8-DCEC-3D8B-1340622140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2B25F51-DE11-1FDC-C677-05AF2A9F8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3130C7-BBE0-4CD4-BDB0-2D1A07A1236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73833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4882E2AE-8094-0361-3D58-790BB8A695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E27A8D38-C22E-BC19-7669-4FBF85B358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3570E5-5FA9-2FDF-0857-43DA410C35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1CCDA2-652F-1D24-B53D-0CB3CBC8DD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191E4B-21F3-5178-AFDC-927C48A04A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576C0AC-4B0D-4DCC-985C-D9818DD370E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9AFFEFC0-9714-32DC-7CB8-E236976F45C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35188" y="1628775"/>
            <a:ext cx="8458200" cy="28702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In my heart there's a gladsome melody,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A song of cheer is ringing clear,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For my heavy burden rolled away,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What a happy, happy day!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495619D2-B357-F891-A079-3796B074AFF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8213" y="1412875"/>
            <a:ext cx="8458200" cy="381635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In my heart today,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There's a melody in my heart today,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 carried a heavy burden,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but it rolled away;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There's a melody in my heart today.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017123D2-983B-5292-C775-4F976276E7C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8213" y="1449388"/>
            <a:ext cx="8458200" cy="39592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Verse 2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It was love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wrought the change so wonderful,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His love for me, beyond degree,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Found me in the dreary wilderness,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Filled my heart with happiness.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C2C0498E-01C2-63FB-F529-C682B719AE5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8213" y="1412875"/>
            <a:ext cx="8458200" cy="381635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In my heart today,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There's a melody in my heart today,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 carried a heavy burden,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but it rolled away;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There's a melody in my heart today.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F8EEAEC2-344E-7DF4-B69E-B491B7586E4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8213" y="1125538"/>
            <a:ext cx="8458200" cy="3671887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Verse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the way grows brighter every day,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What peace is mine! What joy divine!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the load of sin that burdened me,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Rolled away at Calvary.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88446357-4651-F9A0-4FD0-E14BD5EDA3F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8213" y="1412875"/>
            <a:ext cx="8458200" cy="381635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In my heart today,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There's a melody in my heart today,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 carried a heavy burden,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but it rolled away;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There's a melody in my heart today.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>
            <a:extLst>
              <a:ext uri="{FF2B5EF4-FFF2-40B4-BE49-F238E27FC236}">
                <a16:creationId xmlns:a16="http://schemas.microsoft.com/office/drawing/2014/main" id="{E5A02ABB-9D79-59FB-BFA4-4A6130C8FD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AU" altLang="en-US" sz="4000" dirty="0">
                <a:latin typeface="+mn-lt"/>
              </a:rPr>
              <a:t>Chorus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DF7D9822-B939-6E4D-AF23-A50829BA0E4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9800" y="1981200"/>
            <a:ext cx="8458200" cy="48768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3600"/>
              <a:t>In my heart today,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3600"/>
              <a:t>There's a melody in my heart today,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3600"/>
              <a:t>I carried a heavy burden,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3600"/>
              <a:t>but it rolled away;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3600"/>
              <a:t>There's a melody in my heart today.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F96CE64-EDBF-9DD5-61A4-BEDEA4D8AB5C}"/>
              </a:ext>
            </a:extLst>
          </p:cNvPr>
          <p:cNvSpPr txBox="1"/>
          <p:nvPr/>
        </p:nvSpPr>
        <p:spPr>
          <a:xfrm>
            <a:off x="192088" y="5949950"/>
            <a:ext cx="6096000" cy="549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1050" dirty="0"/>
              <a:t>In my heart there's a gladsome melody</a:t>
            </a:r>
            <a:r>
              <a:rPr lang="en-US" sz="1050" dirty="0">
                <a:latin typeface="+mn-lt"/>
              </a:rPr>
              <a:t> </a:t>
            </a:r>
          </a:p>
          <a:p>
            <a:pPr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1050" dirty="0"/>
              <a:t>Sidney Edward Cox (1887-1975)</a:t>
            </a:r>
            <a:r>
              <a:rPr lang="en-US" sz="1050" dirty="0">
                <a:latin typeface="+mn-lt"/>
              </a:rPr>
              <a:t> </a:t>
            </a:r>
            <a:endParaRPr lang="en-US" sz="1050" dirty="0"/>
          </a:p>
          <a:p>
            <a:pPr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1050" dirty="0"/>
              <a:t>© Designer Music/</a:t>
            </a:r>
            <a:r>
              <a:rPr lang="en-US" sz="1050" dirty="0" err="1"/>
              <a:t>Imagem</a:t>
            </a:r>
            <a:r>
              <a:rPr lang="en-US" sz="1050" dirty="0"/>
              <a:t> Music/Small Stone Media</a:t>
            </a:r>
            <a:endParaRPr lang="en-AU" altLang="en-US" sz="1050" dirty="0">
              <a:latin typeface="+mn-lt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136</TotalTime>
  <Words>252</Words>
  <Application>Microsoft Office PowerPoint</Application>
  <PresentationFormat>Widescreen</PresentationFormat>
  <Paragraphs>43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Calibri</vt:lpstr>
      <vt:lpstr>Arial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Chorus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340. In My Heart There's a Gladsome Melody</dc:title>
  <dc:creator>E. Langley Smith</dc:creator>
  <cp:lastModifiedBy>Narelle Wheaton</cp:lastModifiedBy>
  <cp:revision>6</cp:revision>
  <dcterms:created xsi:type="dcterms:W3CDTF">2001-10-22T12:52:50Z</dcterms:created>
  <dcterms:modified xsi:type="dcterms:W3CDTF">2023-07-18T07:23:29Z</dcterms:modified>
</cp:coreProperties>
</file>